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7543E-54F2-4C73-AB37-0F93F3D7A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EC2BEA-FB39-434C-874D-D04C7DB228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28FEB-C6FD-442B-B985-D73214852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784A2-5BA8-4F61-99A5-F2FD0032C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970FE-7134-4988-BAFB-9715DC94C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9958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2C720-315E-4ABF-B22B-2B268A860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74201E-D1B4-4C2D-971F-E4421B6CE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FFAC6-B4FC-47C6-A294-A00E5D3CE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DB0B3-6B66-43CE-A09F-6ED527BF8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E2A5E-0ADC-48E1-99DE-259A9C8AD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2957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9C1ABD-54C5-4C52-84C8-AD5D1633AA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10D77-66F8-4E87-8757-8AAC8A1341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FF098-EC97-40BD-A696-CE7805541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34A31-314F-4509-A3CE-B540D1A22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FEAB7-002E-42A0-90E6-D4B05AE0C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8827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3F0F2-909F-47AD-A983-E90AF2A9D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C7BA6-21B9-4025-B710-D60F08A49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A85AA-BCD3-4C9D-84B7-B092B16D5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5A31B-D2D9-4082-8BF9-EA69784B9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3E7694-55AB-4225-9285-0860F41BD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4853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EE6C6-D031-4ABC-A5FB-E1F626AF7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95E1-5AA0-42CA-BADF-39E96AF64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B8E85-7A83-41A0-BB30-C3B387A67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F3F7A-533F-4C3A-AC47-DB17F23C3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272D9A-8CBB-42DA-BFCD-4B76AF691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2507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F06D7-BB1C-4919-86D0-DFA1EE420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87C54-A1E9-4C0D-8DC7-9CF3185236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FF43E3-E0A4-45D8-8C7D-917B9A925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6B3EB-81D0-4DCB-A200-D996FBB2E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B4E82D-34F2-4299-9781-D31EDA983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F1180E-B8CA-4F66-9F9A-1D183657B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907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B0B0B-CE70-4399-BCAB-DDEFB2D47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4D5B0-63D2-4BF9-88CE-A152546EC6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7F34C5-7465-41BB-8F16-2CA27D289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7F6730-A54F-4728-A0B0-0687B9B984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D5CD2B-50AC-4561-9460-6621D9997D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73C086-9E04-440A-B6F3-59213FF88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A77CF0-8599-49B2-B730-B9C408B8A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94E934-0652-4ED1-860A-BACCABA2C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7615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C58F5-EAC9-43F4-8DA5-1FE8480B0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79F5FC-D536-47BF-BC38-16F42F13A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0CB5E6-1F29-458A-819D-64D4C863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7A8B1-4BE0-4562-86DA-2B9ED4379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614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64C570-CDE4-436C-8378-134A5EF17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5C6BEF-E679-4ABB-B289-DEF3B21F7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7763D-C227-462E-9E66-482F0420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7729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B5B33-EE36-4AA7-A6D3-CCADBCD1C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8CD96-8C2A-476B-8F0B-B80B1B39B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F1797-FBA0-48CE-95B5-6987FB6653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BE704-013C-4560-83D8-D1CEEF3EA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E904BE-529A-4C3F-B064-53A1126B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DA84E-D532-4573-B964-C389EBE1E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26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FCD-B813-438F-A6B1-0637C8D29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CCE56E-62FE-4249-819C-02CBB30F67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9FC518-A7E8-4FAA-8476-4B22D571F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51BD4-A754-4164-B604-0D103B53A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014103-1CFE-462F-B23E-C8881C714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14D727-575F-4269-9DDB-A2AB3B402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629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A15CAE-6ED9-4B17-B97B-76CEA9B7E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DEB3A-43A2-41CF-903B-5CAE3FCF3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0F033-5E4B-49C6-874C-0D5162F2FE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DF484-7782-4F4D-8098-F7C38211FD0F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22870-BFE7-423B-A3A1-49FB07ED4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EB80E-B09A-4735-8740-96C291BBC4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77FA0-E493-4B42-B0C3-A4046575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9037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D59247-1064-4D68-A98B-9C19968A3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946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0422C5-F939-4123-B9A5-F05CD91EF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270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65E0BD-988B-4BEF-B321-2CA0E33B47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43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452C57-4311-4E91-8BCA-1D38F6027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360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5A49E4-65C5-4D8F-A174-F882D1425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283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057021-89B7-4BFE-9B5B-39679CA30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70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A9D8E2-34D3-4F95-8DDD-4D818976A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707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019013-2CD8-49D9-9CA3-C41B71601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4475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00A19F-F9CD-4C8E-93E4-F2DAF7CBB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795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228FDB-125F-4D72-82CA-29B5787A45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398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569E16-E10A-4CC9-BBDD-10A718505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042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0B62EE-3040-4952-A18A-4A0240040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559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188C04-8C2C-42B2-B00E-615F908BFD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19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D1654B-18C6-4C65-9F25-6C5440BFA6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906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C641B7-81CD-4A6A-BECB-D1E34D7A5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96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6B6BA4-2298-4B12-8B71-0A2D8BBB8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016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56ED3C-01B1-4561-B233-3CBAC3E8D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478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A6882A-A322-4A59-B3F7-5C2E019F8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238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Aaradhana .</dc:creator>
  <cp:lastModifiedBy>Aaradhana .</cp:lastModifiedBy>
  <cp:revision>1</cp:revision>
  <dcterms:created xsi:type="dcterms:W3CDTF">2021-04-24T10:31:52Z</dcterms:created>
  <dcterms:modified xsi:type="dcterms:W3CDTF">2021-04-24T10:39:44Z</dcterms:modified>
</cp:coreProperties>
</file>

<file path=docProps/thumbnail.jpeg>
</file>